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468" r:id="rId3"/>
    <p:sldId id="469" r:id="rId5"/>
    <p:sldId id="470" r:id="rId6"/>
    <p:sldId id="472" r:id="rId7"/>
    <p:sldId id="473" r:id="rId8"/>
    <p:sldId id="471" r:id="rId9"/>
    <p:sldId id="474" r:id="rId10"/>
    <p:sldId id="475" r:id="rId11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9" userDrawn="1">
          <p15:clr>
            <a:srgbClr val="A4A3A4"/>
          </p15:clr>
        </p15:guide>
        <p15:guide id="2" pos="678" userDrawn="1">
          <p15:clr>
            <a:srgbClr val="A4A3A4"/>
          </p15:clr>
        </p15:guide>
        <p15:guide id="3" pos="7088" userDrawn="1">
          <p15:clr>
            <a:srgbClr val="A4A3A4"/>
          </p15:clr>
        </p15:guide>
        <p15:guide id="4" orient="horz" pos="188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王月霞" initials="王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6208" autoAdjust="0"/>
  </p:normalViewPr>
  <p:slideViewPr>
    <p:cSldViewPr snapToGrid="0" showGuides="1">
      <p:cViewPr varScale="1">
        <p:scale>
          <a:sx n="97" d="100"/>
          <a:sy n="97" d="100"/>
        </p:scale>
        <p:origin x="48" y="111"/>
      </p:cViewPr>
      <p:guideLst>
        <p:guide orient="horz" pos="2149"/>
        <p:guide pos="678"/>
        <p:guide pos="7088"/>
        <p:guide orient="horz" pos="188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gs" Target="tags/tag11.xml"/><Relationship Id="rId15" Type="http://schemas.openxmlformats.org/officeDocument/2006/relationships/commentAuthors" Target="commentAuthors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/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/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/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19" name="Picture Placeholder 18"/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/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/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  <p:sp>
        <p:nvSpPr>
          <p:cNvPr id="15" name="Content Placeholder 13"/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/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/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  <a:endParaRPr lang="en-US" dirty="0"/>
          </a:p>
        </p:txBody>
      </p:sp>
      <p:sp>
        <p:nvSpPr>
          <p:cNvPr id="1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/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/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/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/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/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/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/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61" name="Text Placeholder 60"/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  <a:endParaRPr lang="en-US" dirty="0"/>
          </a:p>
        </p:txBody>
      </p:sp>
      <p:sp>
        <p:nvSpPr>
          <p:cNvPr id="62" name="Text Placeholder 60"/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  <a:endParaRPr lang="en-US" dirty="0"/>
          </a:p>
        </p:txBody>
      </p:sp>
      <p:sp>
        <p:nvSpPr>
          <p:cNvPr id="63" name="Text Placeholder 60"/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  <a:endParaRPr lang="en-US" dirty="0"/>
          </a:p>
        </p:txBody>
      </p:sp>
      <p:sp>
        <p:nvSpPr>
          <p:cNvPr id="64" name="Text Placeholder 60"/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  <a:endParaRPr lang="en-US" dirty="0"/>
          </a:p>
        </p:txBody>
      </p:sp>
      <p:sp>
        <p:nvSpPr>
          <p:cNvPr id="65" name="Text Placeholder 60"/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  <a:endParaRPr lang="en-US" dirty="0"/>
          </a:p>
        </p:txBody>
      </p:sp>
      <p:sp>
        <p:nvSpPr>
          <p:cNvPr id="66" name="Text Placeholder 60"/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  <a:endParaRPr lang="en-US" dirty="0"/>
          </a:p>
        </p:txBody>
      </p:sp>
      <p:sp>
        <p:nvSpPr>
          <p:cNvPr id="67" name="Text Placeholder 60"/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  <a:endParaRPr lang="en-US" dirty="0"/>
          </a:p>
        </p:txBody>
      </p:sp>
      <p:sp>
        <p:nvSpPr>
          <p:cNvPr id="68" name="Text Placeholder 60"/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  <a:endParaRPr lang="en-US" dirty="0"/>
          </a:p>
        </p:txBody>
      </p:sp>
      <p:sp>
        <p:nvSpPr>
          <p:cNvPr id="69" name="Text Placeholder 60"/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  <a:endParaRPr lang="en-US" dirty="0"/>
          </a:p>
        </p:txBody>
      </p:sp>
      <p:sp>
        <p:nvSpPr>
          <p:cNvPr id="70" name="Text Placeholder 60"/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/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/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/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/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8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9" name="Text Placeholder 6"/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/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/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/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jpeg"/><Relationship Id="rId8" Type="http://schemas.openxmlformats.org/officeDocument/2006/relationships/image" Target="../media/image8.png"/><Relationship Id="rId7" Type="http://schemas.openxmlformats.org/officeDocument/2006/relationships/image" Target="../media/image7.png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2" Type="http://schemas.openxmlformats.org/officeDocument/2006/relationships/notesSlide" Target="../notesSlides/notesSlide1.xml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10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2.xml"/><Relationship Id="rId8" Type="http://schemas.openxmlformats.org/officeDocument/2006/relationships/image" Target="../media/image13.jpeg"/><Relationship Id="rId7" Type="http://schemas.openxmlformats.org/officeDocument/2006/relationships/tags" Target="../tags/tag1.xml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image" Target="../media/image3.png"/><Relationship Id="rId3" Type="http://schemas.openxmlformats.org/officeDocument/2006/relationships/image" Target="../media/image4.png"/><Relationship Id="rId2" Type="http://schemas.openxmlformats.org/officeDocument/2006/relationships/image" Target="../media/image12.png"/><Relationship Id="rId12" Type="http://schemas.openxmlformats.org/officeDocument/2006/relationships/notesSlide" Target="../notesSlides/notesSlide2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3.xml"/><Relationship Id="rId1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.png"/><Relationship Id="rId8" Type="http://schemas.openxmlformats.org/officeDocument/2006/relationships/image" Target="../media/image17.jpeg"/><Relationship Id="rId7" Type="http://schemas.openxmlformats.org/officeDocument/2006/relationships/image" Target="../media/image16.jpeg"/><Relationship Id="rId6" Type="http://schemas.openxmlformats.org/officeDocument/2006/relationships/image" Target="../media/image12.png"/><Relationship Id="rId5" Type="http://schemas.openxmlformats.org/officeDocument/2006/relationships/tags" Target="../tags/tag5.xml"/><Relationship Id="rId4" Type="http://schemas.openxmlformats.org/officeDocument/2006/relationships/image" Target="../media/image13.jpeg"/><Relationship Id="rId3" Type="http://schemas.openxmlformats.org/officeDocument/2006/relationships/tags" Target="../tags/tag4.xml"/><Relationship Id="rId2" Type="http://schemas.openxmlformats.org/officeDocument/2006/relationships/image" Target="../media/image15.png"/><Relationship Id="rId15" Type="http://schemas.openxmlformats.org/officeDocument/2006/relationships/notesSlide" Target="../notesSlides/notesSlide3.xml"/><Relationship Id="rId14" Type="http://schemas.openxmlformats.org/officeDocument/2006/relationships/slideLayout" Target="../slideLayouts/slideLayout2.xml"/><Relationship Id="rId13" Type="http://schemas.openxmlformats.org/officeDocument/2006/relationships/tags" Target="../tags/tag7.xml"/><Relationship Id="rId12" Type="http://schemas.openxmlformats.org/officeDocument/2006/relationships/tags" Target="../tags/tag6.xml"/><Relationship Id="rId11" Type="http://schemas.openxmlformats.org/officeDocument/2006/relationships/image" Target="../media/image8.png"/><Relationship Id="rId10" Type="http://schemas.openxmlformats.org/officeDocument/2006/relationships/image" Target="../media/image2.png"/><Relationship Id="rId1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8.png"/><Relationship Id="rId3" Type="http://schemas.openxmlformats.org/officeDocument/2006/relationships/image" Target="../media/image3.png"/><Relationship Id="rId2" Type="http://schemas.openxmlformats.org/officeDocument/2006/relationships/image" Target="../media/image16.jpeg"/><Relationship Id="rId1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1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8.png"/><Relationship Id="rId8" Type="http://schemas.openxmlformats.org/officeDocument/2006/relationships/tags" Target="../tags/tag10.xml"/><Relationship Id="rId7" Type="http://schemas.openxmlformats.org/officeDocument/2006/relationships/tags" Target="../tags/tag9.xml"/><Relationship Id="rId6" Type="http://schemas.openxmlformats.org/officeDocument/2006/relationships/image" Target="../media/image13.jpeg"/><Relationship Id="rId5" Type="http://schemas.openxmlformats.org/officeDocument/2006/relationships/tags" Target="../tags/tag8.xml"/><Relationship Id="rId4" Type="http://schemas.openxmlformats.org/officeDocument/2006/relationships/image" Target="../media/image1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1" Type="http://schemas.openxmlformats.org/officeDocument/2006/relationships/notesSlide" Target="../notesSlides/notesSlide6.xml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1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3.jpeg"/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6" name="图片 25" descr="扣下面带毛型的5个"/>
          <p:cNvPicPr>
            <a:picLocks noChangeAspect="1"/>
          </p:cNvPicPr>
          <p:nvPr/>
        </p:nvPicPr>
        <p:blipFill>
          <a:blip r:embed="rId1"/>
          <a:srcRect l="32449" t="45642" r="60647" b="41988"/>
          <a:stretch>
            <a:fillRect/>
          </a:stretch>
        </p:blipFill>
        <p:spPr>
          <a:xfrm>
            <a:off x="8907780" y="4999355"/>
            <a:ext cx="931545" cy="1113155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 fontScale="90000"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POWDER BRUSH</a:t>
            </a:r>
            <a:r>
              <a:rPr sz="80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5" name="图片 4" descr="_DSC4052透明"/>
          <p:cNvPicPr>
            <a:picLocks noChangeAspect="1"/>
          </p:cNvPicPr>
          <p:nvPr/>
        </p:nvPicPr>
        <p:blipFill>
          <a:blip r:embed="rId2"/>
          <a:srcRect l="6238" t="24833" r="80812" b="48598"/>
          <a:stretch>
            <a:fillRect/>
          </a:stretch>
        </p:blipFill>
        <p:spPr>
          <a:xfrm>
            <a:off x="7934960" y="1329690"/>
            <a:ext cx="1769110" cy="2420620"/>
          </a:xfrm>
          <a:prstGeom prst="rect">
            <a:avLst/>
          </a:prstGeom>
        </p:spPr>
      </p:pic>
      <p:pic>
        <p:nvPicPr>
          <p:cNvPr id="8" name="图片 7" descr="_DSC4077透明"/>
          <p:cNvPicPr>
            <a:picLocks noChangeAspect="1"/>
          </p:cNvPicPr>
          <p:nvPr/>
        </p:nvPicPr>
        <p:blipFill>
          <a:blip r:embed="rId3"/>
          <a:srcRect l="15217" t="17093" r="73036" b="51602"/>
          <a:stretch>
            <a:fillRect/>
          </a:stretch>
        </p:blipFill>
        <p:spPr>
          <a:xfrm>
            <a:off x="2827655" y="1146175"/>
            <a:ext cx="1529715" cy="2719070"/>
          </a:xfrm>
          <a:prstGeom prst="rect">
            <a:avLst/>
          </a:prstGeom>
        </p:spPr>
      </p:pic>
      <p:pic>
        <p:nvPicPr>
          <p:cNvPr id="10" name="图片 9" descr="_DSC4066透明"/>
          <p:cNvPicPr>
            <a:picLocks noChangeAspect="1"/>
          </p:cNvPicPr>
          <p:nvPr/>
        </p:nvPicPr>
        <p:blipFill>
          <a:blip r:embed="rId4"/>
          <a:srcRect l="12809" t="22093" r="77946" b="50935"/>
          <a:stretch>
            <a:fillRect/>
          </a:stretch>
        </p:blipFill>
        <p:spPr>
          <a:xfrm>
            <a:off x="10166350" y="1555750"/>
            <a:ext cx="1045210" cy="2033905"/>
          </a:xfrm>
          <a:prstGeom prst="rect">
            <a:avLst/>
          </a:prstGeom>
        </p:spPr>
      </p:pic>
      <p:pic>
        <p:nvPicPr>
          <p:cNvPr id="13" name="图片 12" descr="1280小包"/>
          <p:cNvPicPr>
            <a:picLocks noChangeAspect="1"/>
          </p:cNvPicPr>
          <p:nvPr/>
        </p:nvPicPr>
        <p:blipFill>
          <a:blip r:embed="rId5"/>
          <a:srcRect l="685" t="23769" r="80454" b="44824"/>
          <a:stretch>
            <a:fillRect/>
          </a:stretch>
        </p:blipFill>
        <p:spPr>
          <a:xfrm>
            <a:off x="4508500" y="1237615"/>
            <a:ext cx="1613535" cy="2686685"/>
          </a:xfrm>
          <a:prstGeom prst="rect">
            <a:avLst/>
          </a:prstGeom>
        </p:spPr>
      </p:pic>
      <p:pic>
        <p:nvPicPr>
          <p:cNvPr id="14" name="图片 13" descr="主图透明"/>
          <p:cNvPicPr>
            <a:picLocks noChangeAspect="1"/>
          </p:cNvPicPr>
          <p:nvPr/>
        </p:nvPicPr>
        <p:blipFill>
          <a:blip r:embed="rId6"/>
          <a:srcRect l="32657" t="3037" r="35417" b="47046"/>
          <a:stretch>
            <a:fillRect/>
          </a:stretch>
        </p:blipFill>
        <p:spPr>
          <a:xfrm>
            <a:off x="6359525" y="1271905"/>
            <a:ext cx="1525905" cy="2385695"/>
          </a:xfrm>
          <a:prstGeom prst="rect">
            <a:avLst/>
          </a:prstGeom>
        </p:spPr>
      </p:pic>
      <p:pic>
        <p:nvPicPr>
          <p:cNvPr id="15" name="图片 14" descr="球球大散粉 PNG"/>
          <p:cNvPicPr>
            <a:picLocks noChangeAspect="1"/>
          </p:cNvPicPr>
          <p:nvPr/>
        </p:nvPicPr>
        <p:blipFill>
          <a:blip r:embed="rId7"/>
          <a:srcRect l="31889" t="9000" r="36000" b="46907"/>
          <a:stretch>
            <a:fillRect/>
          </a:stretch>
        </p:blipFill>
        <p:spPr>
          <a:xfrm>
            <a:off x="788670" y="1137285"/>
            <a:ext cx="1947545" cy="2674620"/>
          </a:xfrm>
          <a:prstGeom prst="rect">
            <a:avLst/>
          </a:prstGeom>
        </p:spPr>
      </p:pic>
      <p:pic>
        <p:nvPicPr>
          <p:cNvPr id="16" name="图片 15" descr="图片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43000" y="3508375"/>
            <a:ext cx="10415905" cy="532765"/>
          </a:xfrm>
          <a:prstGeom prst="rect">
            <a:avLst/>
          </a:prstGeom>
        </p:spPr>
      </p:pic>
      <p:cxnSp>
        <p:nvCxnSpPr>
          <p:cNvPr id="3" name="直接连接符 2"/>
          <p:cNvCxnSpPr/>
          <p:nvPr/>
        </p:nvCxnSpPr>
        <p:spPr>
          <a:xfrm>
            <a:off x="1143000" y="3497580"/>
            <a:ext cx="10848975" cy="285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标题 3"/>
          <p:cNvSpPr>
            <a:spLocks noGrp="1"/>
          </p:cNvSpPr>
          <p:nvPr/>
        </p:nvSpPr>
        <p:spPr>
          <a:xfrm>
            <a:off x="238760" y="3651885"/>
            <a:ext cx="8808720" cy="669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2800" b="1" i="0">
                <a:latin typeface="黑体" panose="02010609060101010101" charset="-122"/>
                <a:ea typeface="黑体" panose="02010609060101010101" charset="-122"/>
                <a:cs typeface="+mj-lt"/>
              </a:rPr>
              <a:t>KABUKI BRUSH</a:t>
            </a:r>
            <a:r>
              <a:rPr sz="216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9" name="图片 18" descr="图片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6325" y="6152515"/>
            <a:ext cx="10415905" cy="532765"/>
          </a:xfrm>
          <a:prstGeom prst="rect">
            <a:avLst/>
          </a:prstGeom>
        </p:spPr>
      </p:pic>
      <p:cxnSp>
        <p:nvCxnSpPr>
          <p:cNvPr id="20" name="直接连接符 19"/>
          <p:cNvCxnSpPr/>
          <p:nvPr/>
        </p:nvCxnSpPr>
        <p:spPr>
          <a:xfrm>
            <a:off x="1076325" y="6141720"/>
            <a:ext cx="10848975" cy="285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1" name="图片 20" descr="扣下面带毛型的5个"/>
          <p:cNvPicPr>
            <a:picLocks noChangeAspect="1"/>
          </p:cNvPicPr>
          <p:nvPr/>
        </p:nvPicPr>
        <p:blipFill>
          <a:blip r:embed="rId1"/>
          <a:srcRect l="48204" t="43765" r="44084" b="41844"/>
          <a:stretch>
            <a:fillRect/>
          </a:stretch>
        </p:blipFill>
        <p:spPr>
          <a:xfrm>
            <a:off x="7120255" y="4845685"/>
            <a:ext cx="1017905" cy="1266825"/>
          </a:xfrm>
          <a:prstGeom prst="rect">
            <a:avLst/>
          </a:prstGeom>
        </p:spPr>
      </p:pic>
      <p:pic>
        <p:nvPicPr>
          <p:cNvPr id="22" name="图片 21" descr="1564"/>
          <p:cNvPicPr>
            <a:picLocks noChangeAspect="1"/>
          </p:cNvPicPr>
          <p:nvPr/>
        </p:nvPicPr>
        <p:blipFill>
          <a:blip r:embed="rId9">
            <a:lum bright="-6000"/>
          </a:blip>
          <a:srcRect r="2140" b="3583"/>
          <a:stretch>
            <a:fillRect/>
          </a:stretch>
        </p:blipFill>
        <p:spPr>
          <a:xfrm>
            <a:off x="853440" y="4083050"/>
            <a:ext cx="1480820" cy="201612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10"/>
          <a:srcRect l="21283" t="4379" r="20669" b="5384"/>
          <a:stretch>
            <a:fillRect/>
          </a:stretch>
        </p:blipFill>
        <p:spPr>
          <a:xfrm>
            <a:off x="3204845" y="4064000"/>
            <a:ext cx="1321435" cy="2054225"/>
          </a:xfrm>
          <a:prstGeom prst="rect">
            <a:avLst/>
          </a:prstGeom>
        </p:spPr>
      </p:pic>
      <p:pic>
        <p:nvPicPr>
          <p:cNvPr id="25" name="图片 24" descr="扣下面带毛型的5个"/>
          <p:cNvPicPr>
            <a:picLocks noChangeAspect="1"/>
          </p:cNvPicPr>
          <p:nvPr/>
        </p:nvPicPr>
        <p:blipFill>
          <a:blip r:embed="rId1"/>
          <a:srcRect l="39700" t="44035" r="51868" b="41709"/>
          <a:stretch>
            <a:fillRect/>
          </a:stretch>
        </p:blipFill>
        <p:spPr>
          <a:xfrm>
            <a:off x="5205730" y="4862830"/>
            <a:ext cx="1084580" cy="1223010"/>
          </a:xfrm>
          <a:prstGeom prst="rect">
            <a:avLst/>
          </a:prstGeom>
        </p:spPr>
      </p:pic>
      <p:pic>
        <p:nvPicPr>
          <p:cNvPr id="27" name="图片 26" descr="扣下面带毛型的5个"/>
          <p:cNvPicPr>
            <a:picLocks noChangeAspect="1"/>
          </p:cNvPicPr>
          <p:nvPr/>
        </p:nvPicPr>
        <p:blipFill>
          <a:blip r:embed="rId1"/>
          <a:srcRect l="18521" t="47671" r="73443" b="41711"/>
          <a:stretch>
            <a:fillRect/>
          </a:stretch>
        </p:blipFill>
        <p:spPr>
          <a:xfrm>
            <a:off x="10264140" y="5240020"/>
            <a:ext cx="987425" cy="87058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" name="图片 10" descr="_DSC4061透明"/>
          <p:cNvPicPr>
            <a:picLocks noChangeAspect="1"/>
          </p:cNvPicPr>
          <p:nvPr/>
        </p:nvPicPr>
        <p:blipFill>
          <a:blip r:embed="rId1"/>
          <a:srcRect l="77940" t="33787" r="15051" b="45500"/>
          <a:stretch>
            <a:fillRect/>
          </a:stretch>
        </p:blipFill>
        <p:spPr>
          <a:xfrm>
            <a:off x="7153910" y="4678680"/>
            <a:ext cx="720725" cy="1420495"/>
          </a:xfrm>
          <a:prstGeom prst="rect">
            <a:avLst/>
          </a:prstGeom>
        </p:spPr>
      </p:pic>
      <p:pic>
        <p:nvPicPr>
          <p:cNvPr id="17" name="图片 16" descr="_DSC4064透明"/>
          <p:cNvPicPr>
            <a:picLocks noChangeAspect="1"/>
          </p:cNvPicPr>
          <p:nvPr/>
        </p:nvPicPr>
        <p:blipFill>
          <a:blip r:embed="rId2"/>
          <a:srcRect l="38797" t="29907" r="55188" b="51176"/>
          <a:stretch>
            <a:fillRect/>
          </a:stretch>
        </p:blipFill>
        <p:spPr>
          <a:xfrm>
            <a:off x="8745220" y="4808855"/>
            <a:ext cx="618490" cy="1297305"/>
          </a:xfrm>
          <a:prstGeom prst="rect">
            <a:avLst/>
          </a:prstGeom>
        </p:spPr>
      </p:pic>
      <p:pic>
        <p:nvPicPr>
          <p:cNvPr id="23" name="图片 22" descr="_DSC4066透明"/>
          <p:cNvPicPr>
            <a:picLocks noChangeAspect="1"/>
          </p:cNvPicPr>
          <p:nvPr/>
        </p:nvPicPr>
        <p:blipFill>
          <a:blip r:embed="rId3"/>
          <a:srcRect l="32603" t="56861" r="59072" b="22889"/>
          <a:stretch>
            <a:fillRect/>
          </a:stretch>
        </p:blipFill>
        <p:spPr>
          <a:xfrm rot="10800000">
            <a:off x="5302885" y="4672965"/>
            <a:ext cx="855980" cy="1388745"/>
          </a:xfrm>
          <a:prstGeom prst="rect">
            <a:avLst/>
          </a:prstGeom>
        </p:spPr>
      </p:pic>
      <p:pic>
        <p:nvPicPr>
          <p:cNvPr id="28" name="图片 27" descr="_DSC4077透明"/>
          <p:cNvPicPr>
            <a:picLocks noChangeAspect="1"/>
          </p:cNvPicPr>
          <p:nvPr/>
        </p:nvPicPr>
        <p:blipFill>
          <a:blip r:embed="rId4"/>
          <a:srcRect l="37969" t="18583" r="53983" b="53250"/>
          <a:stretch>
            <a:fillRect/>
          </a:stretch>
        </p:blipFill>
        <p:spPr>
          <a:xfrm>
            <a:off x="3519805" y="4131945"/>
            <a:ext cx="827405" cy="1931670"/>
          </a:xfrm>
          <a:prstGeom prst="rect">
            <a:avLst/>
          </a:prstGeom>
        </p:spPr>
      </p:pic>
      <p:pic>
        <p:nvPicPr>
          <p:cNvPr id="29" name="图片 28" descr="_DSC4077透明"/>
          <p:cNvPicPr>
            <a:picLocks noChangeAspect="1"/>
          </p:cNvPicPr>
          <p:nvPr/>
        </p:nvPicPr>
        <p:blipFill>
          <a:blip r:embed="rId4"/>
          <a:srcRect l="27242" t="18944" r="61925" b="51741"/>
          <a:stretch>
            <a:fillRect/>
          </a:stretch>
        </p:blipFill>
        <p:spPr>
          <a:xfrm>
            <a:off x="1478280" y="4165600"/>
            <a:ext cx="1113790" cy="2010410"/>
          </a:xfrm>
          <a:prstGeom prst="rect">
            <a:avLst/>
          </a:prstGeom>
        </p:spPr>
      </p:pic>
      <p:pic>
        <p:nvPicPr>
          <p:cNvPr id="12" name="图片 11" descr="_DSC4061透明"/>
          <p:cNvPicPr>
            <a:picLocks noChangeAspect="1"/>
          </p:cNvPicPr>
          <p:nvPr/>
        </p:nvPicPr>
        <p:blipFill>
          <a:blip r:embed="rId1"/>
          <a:srcRect l="33399" t="31991" r="58276" b="44590"/>
          <a:stretch>
            <a:fillRect/>
          </a:stretch>
        </p:blipFill>
        <p:spPr>
          <a:xfrm>
            <a:off x="7030720" y="1435735"/>
            <a:ext cx="930910" cy="1746885"/>
          </a:xfrm>
          <a:prstGeom prst="rect">
            <a:avLst/>
          </a:prstGeom>
        </p:spPr>
      </p:pic>
      <p:pic>
        <p:nvPicPr>
          <p:cNvPr id="9" name="图片 8" descr="_DSC4052透明"/>
          <p:cNvPicPr>
            <a:picLocks noChangeAspect="1"/>
          </p:cNvPicPr>
          <p:nvPr/>
        </p:nvPicPr>
        <p:blipFill>
          <a:blip r:embed="rId5"/>
          <a:srcRect l="50086" t="29213" r="42978" b="47907"/>
          <a:stretch>
            <a:fillRect/>
          </a:stretch>
        </p:blipFill>
        <p:spPr>
          <a:xfrm>
            <a:off x="8783320" y="1672590"/>
            <a:ext cx="713105" cy="1569085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 fontScale="90000"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BLUSH BRUSH</a:t>
            </a:r>
            <a:r>
              <a:rPr sz="80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9" name="图片 18" descr="图片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6325" y="6045835"/>
            <a:ext cx="10415905" cy="532765"/>
          </a:xfrm>
          <a:prstGeom prst="rect">
            <a:avLst/>
          </a:prstGeom>
        </p:spPr>
      </p:pic>
      <p:cxnSp>
        <p:nvCxnSpPr>
          <p:cNvPr id="20" name="直接连接符 19"/>
          <p:cNvCxnSpPr/>
          <p:nvPr/>
        </p:nvCxnSpPr>
        <p:spPr>
          <a:xfrm>
            <a:off x="1076325" y="6035040"/>
            <a:ext cx="10848975" cy="285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图片 5" descr="_DSC4080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l="21031" t="21883" r="69875" b="52634"/>
          <a:stretch>
            <a:fillRect/>
          </a:stretch>
        </p:blipFill>
        <p:spPr>
          <a:xfrm>
            <a:off x="1521460" y="1391920"/>
            <a:ext cx="998220" cy="1865630"/>
          </a:xfrm>
          <a:prstGeom prst="rect">
            <a:avLst/>
          </a:prstGeom>
        </p:spPr>
      </p:pic>
      <p:pic>
        <p:nvPicPr>
          <p:cNvPr id="2" name="图片 1" descr="_DSC408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0125" t="21883" r="61122" b="52885"/>
          <a:stretch>
            <a:fillRect/>
          </a:stretch>
        </p:blipFill>
        <p:spPr>
          <a:xfrm>
            <a:off x="3453765" y="1418590"/>
            <a:ext cx="1036320" cy="1992630"/>
          </a:xfrm>
          <a:prstGeom prst="rect">
            <a:avLst/>
          </a:prstGeom>
        </p:spPr>
      </p:pic>
      <p:pic>
        <p:nvPicPr>
          <p:cNvPr id="7" name="图片 6" descr="_DSC408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/>
          <a:srcRect l="38618" t="21883" r="53329" b="53666"/>
          <a:stretch>
            <a:fillRect/>
          </a:stretch>
        </p:blipFill>
        <p:spPr>
          <a:xfrm>
            <a:off x="5253990" y="1217930"/>
            <a:ext cx="1007110" cy="2039620"/>
          </a:xfrm>
          <a:prstGeom prst="rect">
            <a:avLst/>
          </a:prstGeom>
        </p:spPr>
      </p:pic>
      <p:pic>
        <p:nvPicPr>
          <p:cNvPr id="16" name="图片 15" descr="图片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3000" y="3170555"/>
            <a:ext cx="10415905" cy="532765"/>
          </a:xfrm>
          <a:prstGeom prst="rect">
            <a:avLst/>
          </a:prstGeom>
        </p:spPr>
      </p:pic>
      <p:cxnSp>
        <p:nvCxnSpPr>
          <p:cNvPr id="3" name="直接连接符 2"/>
          <p:cNvCxnSpPr/>
          <p:nvPr/>
        </p:nvCxnSpPr>
        <p:spPr>
          <a:xfrm>
            <a:off x="1143000" y="3148965"/>
            <a:ext cx="10848975" cy="285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0" name="图片 39" descr="_DSC4067透明"/>
          <p:cNvPicPr>
            <a:picLocks noChangeAspect="1"/>
          </p:cNvPicPr>
          <p:nvPr/>
        </p:nvPicPr>
        <p:blipFill>
          <a:blip r:embed="rId1"/>
          <a:srcRect l="38321" t="24685" r="57238" b="62417"/>
          <a:stretch>
            <a:fillRect/>
          </a:stretch>
        </p:blipFill>
        <p:spPr>
          <a:xfrm>
            <a:off x="10212705" y="4936490"/>
            <a:ext cx="532765" cy="1031875"/>
          </a:xfrm>
          <a:prstGeom prst="rect">
            <a:avLst/>
          </a:prstGeom>
        </p:spPr>
      </p:pic>
      <p:pic>
        <p:nvPicPr>
          <p:cNvPr id="43" name="图片 42"/>
          <p:cNvPicPr>
            <a:picLocks noChangeAspect="1"/>
          </p:cNvPicPr>
          <p:nvPr/>
        </p:nvPicPr>
        <p:blipFill>
          <a:blip r:embed="rId2"/>
          <a:srcRect l="35358" t="11992" r="53283" b="66542"/>
          <a:stretch>
            <a:fillRect/>
          </a:stretch>
        </p:blipFill>
        <p:spPr>
          <a:xfrm>
            <a:off x="9383395" y="4487545"/>
            <a:ext cx="799465" cy="1510665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/>
        </p:nvPicPr>
        <p:blipFill>
          <a:blip r:embed="rId2"/>
          <a:srcRect l="72927" t="11000" r="15714" b="67534"/>
          <a:stretch>
            <a:fillRect/>
          </a:stretch>
        </p:blipFill>
        <p:spPr>
          <a:xfrm>
            <a:off x="6837045" y="4307840"/>
            <a:ext cx="865505" cy="163576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2"/>
          <a:srcRect l="53451" t="11250" r="35190" b="67284"/>
          <a:stretch>
            <a:fillRect/>
          </a:stretch>
        </p:blipFill>
        <p:spPr>
          <a:xfrm>
            <a:off x="7533640" y="4298315"/>
            <a:ext cx="865505" cy="1635760"/>
          </a:xfrm>
          <a:prstGeom prst="rect">
            <a:avLst/>
          </a:prstGeom>
        </p:spPr>
      </p:pic>
      <p:pic>
        <p:nvPicPr>
          <p:cNvPr id="32" name="图片 31" descr="_DSC408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l="60119" t="30444" r="36654" b="55177"/>
          <a:stretch>
            <a:fillRect/>
          </a:stretch>
        </p:blipFill>
        <p:spPr>
          <a:xfrm>
            <a:off x="2157730" y="4304030"/>
            <a:ext cx="598805" cy="1779270"/>
          </a:xfrm>
          <a:prstGeom prst="rect">
            <a:avLst/>
          </a:prstGeom>
        </p:spPr>
      </p:pic>
      <p:pic>
        <p:nvPicPr>
          <p:cNvPr id="33" name="图片 32" descr="_DSC408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55768" t="28240" r="39829" b="54883"/>
          <a:stretch>
            <a:fillRect/>
          </a:stretch>
        </p:blipFill>
        <p:spPr>
          <a:xfrm>
            <a:off x="1141730" y="4094480"/>
            <a:ext cx="777875" cy="1988820"/>
          </a:xfrm>
          <a:prstGeom prst="rect">
            <a:avLst/>
          </a:prstGeom>
        </p:spPr>
      </p:pic>
      <p:pic>
        <p:nvPicPr>
          <p:cNvPr id="34" name="图片 33" descr="_DSC4067透明"/>
          <p:cNvPicPr>
            <a:picLocks noChangeAspect="1"/>
          </p:cNvPicPr>
          <p:nvPr/>
        </p:nvPicPr>
        <p:blipFill>
          <a:blip r:embed="rId1"/>
          <a:srcRect l="73944" t="22602" r="21430" b="59648"/>
          <a:stretch>
            <a:fillRect/>
          </a:stretch>
        </p:blipFill>
        <p:spPr>
          <a:xfrm>
            <a:off x="3863975" y="4801870"/>
            <a:ext cx="492760" cy="1261745"/>
          </a:xfrm>
          <a:prstGeom prst="rect">
            <a:avLst/>
          </a:prstGeom>
        </p:spPr>
      </p:pic>
      <p:pic>
        <p:nvPicPr>
          <p:cNvPr id="36" name="图片 35" descr="_DSC4067透明"/>
          <p:cNvPicPr>
            <a:picLocks noChangeAspect="1"/>
          </p:cNvPicPr>
          <p:nvPr/>
        </p:nvPicPr>
        <p:blipFill>
          <a:blip r:embed="rId1"/>
          <a:srcRect l="16940" t="60602" r="78619" b="23306"/>
          <a:stretch>
            <a:fillRect/>
          </a:stretch>
        </p:blipFill>
        <p:spPr>
          <a:xfrm rot="10800000">
            <a:off x="2929890" y="4825365"/>
            <a:ext cx="499745" cy="1209675"/>
          </a:xfrm>
          <a:prstGeom prst="rect">
            <a:avLst/>
          </a:prstGeom>
        </p:spPr>
      </p:pic>
      <p:pic>
        <p:nvPicPr>
          <p:cNvPr id="5" name="图片 4" descr="_DSC4064透明"/>
          <p:cNvPicPr>
            <a:picLocks noChangeAspect="1"/>
          </p:cNvPicPr>
          <p:nvPr/>
        </p:nvPicPr>
        <p:blipFill>
          <a:blip r:embed="rId6"/>
          <a:srcRect l="82071" t="31111" r="12636" b="48463"/>
          <a:stretch>
            <a:fillRect/>
          </a:stretch>
        </p:blipFill>
        <p:spPr>
          <a:xfrm>
            <a:off x="8843645" y="1750060"/>
            <a:ext cx="544195" cy="1400810"/>
          </a:xfrm>
          <a:prstGeom prst="rect">
            <a:avLst/>
          </a:prstGeom>
        </p:spPr>
      </p:pic>
      <p:pic>
        <p:nvPicPr>
          <p:cNvPr id="8" name="图片 7" descr="_DSC4064"/>
          <p:cNvPicPr>
            <a:picLocks noChangeAspect="1"/>
          </p:cNvPicPr>
          <p:nvPr/>
        </p:nvPicPr>
        <p:blipFill>
          <a:blip r:embed="rId7"/>
          <a:srcRect l="44627" t="32954" r="48617" b="47907"/>
          <a:stretch>
            <a:fillRect/>
          </a:stretch>
        </p:blipFill>
        <p:spPr>
          <a:xfrm>
            <a:off x="9734550" y="1864995"/>
            <a:ext cx="694690" cy="1312545"/>
          </a:xfrm>
          <a:prstGeom prst="rect">
            <a:avLst/>
          </a:prstGeom>
        </p:spPr>
      </p:pic>
      <p:pic>
        <p:nvPicPr>
          <p:cNvPr id="10" name="图片 9" descr="_DSC4066"/>
          <p:cNvPicPr>
            <a:picLocks noChangeAspect="1"/>
          </p:cNvPicPr>
          <p:nvPr/>
        </p:nvPicPr>
        <p:blipFill>
          <a:blip r:embed="rId8"/>
          <a:srcRect l="21968" t="27741" r="68225" b="52759"/>
          <a:stretch>
            <a:fillRect/>
          </a:stretch>
        </p:blipFill>
        <p:spPr>
          <a:xfrm>
            <a:off x="5193665" y="1811655"/>
            <a:ext cx="1008380" cy="1337310"/>
          </a:xfrm>
          <a:prstGeom prst="rect">
            <a:avLst/>
          </a:prstGeom>
        </p:spPr>
      </p:pic>
      <p:pic>
        <p:nvPicPr>
          <p:cNvPr id="13" name="图片 12" descr="_DSC4061透明"/>
          <p:cNvPicPr>
            <a:picLocks noChangeAspect="1"/>
          </p:cNvPicPr>
          <p:nvPr/>
        </p:nvPicPr>
        <p:blipFill>
          <a:blip r:embed="rId9"/>
          <a:srcRect l="51764" t="37000" r="41440" b="45885"/>
          <a:stretch>
            <a:fillRect/>
          </a:stretch>
        </p:blipFill>
        <p:spPr>
          <a:xfrm>
            <a:off x="6226810" y="1924685"/>
            <a:ext cx="741680" cy="1245870"/>
          </a:xfrm>
          <a:prstGeom prst="rect">
            <a:avLst/>
          </a:prstGeom>
        </p:spPr>
      </p:pic>
      <p:pic>
        <p:nvPicPr>
          <p:cNvPr id="14" name="图片 13" descr="_DSC4061透明"/>
          <p:cNvPicPr>
            <a:picLocks noChangeAspect="1"/>
          </p:cNvPicPr>
          <p:nvPr/>
        </p:nvPicPr>
        <p:blipFill>
          <a:blip r:embed="rId9"/>
          <a:srcRect l="47230" t="36154" r="47713" b="45432"/>
          <a:stretch>
            <a:fillRect/>
          </a:stretch>
        </p:blipFill>
        <p:spPr>
          <a:xfrm>
            <a:off x="4495165" y="1880870"/>
            <a:ext cx="551815" cy="1340485"/>
          </a:xfrm>
          <a:prstGeom prst="rect">
            <a:avLst/>
          </a:prstGeom>
        </p:spPr>
      </p:pic>
      <p:pic>
        <p:nvPicPr>
          <p:cNvPr id="18" name="图片 17" descr="_DSC4066"/>
          <p:cNvPicPr>
            <a:picLocks noChangeAspect="1"/>
          </p:cNvPicPr>
          <p:nvPr/>
        </p:nvPicPr>
        <p:blipFill>
          <a:blip r:embed="rId8"/>
          <a:srcRect l="41490" t="27815" r="50371" b="52352"/>
          <a:stretch>
            <a:fillRect/>
          </a:stretch>
        </p:blipFill>
        <p:spPr>
          <a:xfrm>
            <a:off x="7721600" y="1810385"/>
            <a:ext cx="836930" cy="1360170"/>
          </a:xfrm>
          <a:prstGeom prst="rect">
            <a:avLst/>
          </a:prstGeom>
        </p:spPr>
      </p:pic>
      <p:pic>
        <p:nvPicPr>
          <p:cNvPr id="21" name="图片 20" descr="_DSC4052透明"/>
          <p:cNvPicPr>
            <a:picLocks noChangeAspect="1"/>
          </p:cNvPicPr>
          <p:nvPr/>
        </p:nvPicPr>
        <p:blipFill>
          <a:blip r:embed="rId10"/>
          <a:srcRect l="62389" t="31148" r="28730" b="46528"/>
          <a:stretch>
            <a:fillRect/>
          </a:stretch>
        </p:blipFill>
        <p:spPr>
          <a:xfrm>
            <a:off x="2272030" y="1690370"/>
            <a:ext cx="913130" cy="1530985"/>
          </a:xfrm>
          <a:prstGeom prst="rect">
            <a:avLst/>
          </a:prstGeom>
        </p:spPr>
      </p:pic>
      <p:pic>
        <p:nvPicPr>
          <p:cNvPr id="22" name="图片 21" descr="_DSC4052透明"/>
          <p:cNvPicPr>
            <a:picLocks noChangeAspect="1"/>
          </p:cNvPicPr>
          <p:nvPr/>
        </p:nvPicPr>
        <p:blipFill>
          <a:blip r:embed="rId10"/>
          <a:srcRect l="28162" t="27685" r="63050" b="46074"/>
          <a:stretch>
            <a:fillRect/>
          </a:stretch>
        </p:blipFill>
        <p:spPr>
          <a:xfrm>
            <a:off x="1076325" y="1525270"/>
            <a:ext cx="903605" cy="1799590"/>
          </a:xfrm>
          <a:prstGeom prst="rect">
            <a:avLst/>
          </a:prstGeom>
        </p:spPr>
      </p:pic>
      <p:pic>
        <p:nvPicPr>
          <p:cNvPr id="24" name="图片 23" descr="_DSC4052透明"/>
          <p:cNvPicPr>
            <a:picLocks noChangeAspect="1"/>
          </p:cNvPicPr>
          <p:nvPr/>
        </p:nvPicPr>
        <p:blipFill>
          <a:blip r:embed="rId10"/>
          <a:srcRect l="36209" t="30000" r="56393" b="46778"/>
          <a:stretch>
            <a:fillRect/>
          </a:stretch>
        </p:blipFill>
        <p:spPr>
          <a:xfrm>
            <a:off x="3387090" y="1647190"/>
            <a:ext cx="760730" cy="1592580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 fontScale="90000"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FOUNDATION BRUSH</a:t>
            </a:r>
            <a:r>
              <a:rPr sz="80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141730" y="5934710"/>
            <a:ext cx="10868660" cy="57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6" name="图片 15" descr="图片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43000" y="3152775"/>
            <a:ext cx="10415905" cy="532765"/>
          </a:xfrm>
          <a:prstGeom prst="rect">
            <a:avLst/>
          </a:prstGeom>
        </p:spPr>
      </p:pic>
      <p:sp>
        <p:nvSpPr>
          <p:cNvPr id="26" name="标题 3"/>
          <p:cNvSpPr>
            <a:spLocks noGrp="1"/>
          </p:cNvSpPr>
          <p:nvPr/>
        </p:nvSpPr>
        <p:spPr>
          <a:xfrm>
            <a:off x="238760" y="3571240"/>
            <a:ext cx="2891790" cy="5835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zh-CN" sz="12800" b="1" i="0">
                <a:latin typeface="黑体" panose="02010609060101010101" charset="-122"/>
                <a:ea typeface="黑体" panose="02010609060101010101" charset="-122"/>
                <a:cs typeface="+mj-lt"/>
              </a:rPr>
              <a:t>CONCEALER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30" name="图片 29" descr="_DSC408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4"/>
          <a:srcRect l="46725" t="28658" r="47630" b="53196"/>
          <a:stretch>
            <a:fillRect/>
          </a:stretch>
        </p:blipFill>
        <p:spPr>
          <a:xfrm>
            <a:off x="7176770" y="1985010"/>
            <a:ext cx="544830" cy="1167765"/>
          </a:xfrm>
          <a:prstGeom prst="rect">
            <a:avLst/>
          </a:prstGeom>
        </p:spPr>
      </p:pic>
      <p:cxnSp>
        <p:nvCxnSpPr>
          <p:cNvPr id="3" name="直接连接符 2"/>
          <p:cNvCxnSpPr/>
          <p:nvPr/>
        </p:nvCxnSpPr>
        <p:spPr>
          <a:xfrm>
            <a:off x="1143000" y="3148965"/>
            <a:ext cx="10848340" cy="50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" name="图片 18" descr="图片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76325" y="5956935"/>
            <a:ext cx="10415905" cy="532765"/>
          </a:xfrm>
          <a:prstGeom prst="rect">
            <a:avLst/>
          </a:prstGeom>
        </p:spPr>
      </p:pic>
      <p:sp>
        <p:nvSpPr>
          <p:cNvPr id="37" name="标题 3"/>
          <p:cNvSpPr>
            <a:spLocks noGrp="1"/>
          </p:cNvSpPr>
          <p:nvPr/>
        </p:nvSpPr>
        <p:spPr>
          <a:xfrm>
            <a:off x="6694170" y="3571240"/>
            <a:ext cx="2891790" cy="5835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zh-CN" sz="12800" b="1" i="0">
                <a:latin typeface="黑体" panose="02010609060101010101" charset="-122"/>
                <a:ea typeface="黑体" panose="02010609060101010101" charset="-122"/>
                <a:cs typeface="+mj-lt"/>
              </a:rPr>
              <a:t>LIP BRUSH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38" name="图片 37" descr="_DSC408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rcRect l="69691" t="30914" r="27338" b="55566"/>
          <a:stretch>
            <a:fillRect/>
          </a:stretch>
        </p:blipFill>
        <p:spPr>
          <a:xfrm>
            <a:off x="8574405" y="4262120"/>
            <a:ext cx="550545" cy="16719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不扣毛型扣前6个的透明"/>
          <p:cNvPicPr>
            <a:picLocks noChangeAspect="1"/>
          </p:cNvPicPr>
          <p:nvPr/>
        </p:nvPicPr>
        <p:blipFill>
          <a:blip r:embed="rId1"/>
          <a:srcRect l="12574" t="42972" r="69528" b="21250"/>
          <a:stretch>
            <a:fillRect/>
          </a:stretch>
        </p:blipFill>
        <p:spPr>
          <a:xfrm>
            <a:off x="1292860" y="1974215"/>
            <a:ext cx="1840230" cy="2453640"/>
          </a:xfrm>
          <a:prstGeom prst="rect">
            <a:avLst/>
          </a:prstGeom>
        </p:spPr>
      </p:pic>
      <p:pic>
        <p:nvPicPr>
          <p:cNvPr id="15" name="图片 14" descr="不扣毛型扣前6个的透明"/>
          <p:cNvPicPr>
            <a:picLocks noChangeAspect="1"/>
          </p:cNvPicPr>
          <p:nvPr/>
        </p:nvPicPr>
        <p:blipFill>
          <a:blip r:embed="rId1"/>
          <a:srcRect l="31219" t="42972" r="51723" b="21250"/>
          <a:stretch>
            <a:fillRect/>
          </a:stretch>
        </p:blipFill>
        <p:spPr>
          <a:xfrm>
            <a:off x="3938270" y="1933575"/>
            <a:ext cx="1753870" cy="2453640"/>
          </a:xfrm>
          <a:prstGeom prst="rect">
            <a:avLst/>
          </a:prstGeom>
        </p:spPr>
      </p:pic>
      <p:pic>
        <p:nvPicPr>
          <p:cNvPr id="12" name="图片 11" descr="_DSC4064"/>
          <p:cNvPicPr>
            <a:picLocks noChangeAspect="1"/>
          </p:cNvPicPr>
          <p:nvPr/>
        </p:nvPicPr>
        <p:blipFill>
          <a:blip r:embed="rId2"/>
          <a:srcRect l="70967" t="39046" r="23536" b="41380"/>
          <a:stretch>
            <a:fillRect/>
          </a:stretch>
        </p:blipFill>
        <p:spPr>
          <a:xfrm>
            <a:off x="6586855" y="1743710"/>
            <a:ext cx="929005" cy="2206625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 fontScale="90000"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HANDLE EFFECTS</a:t>
            </a:r>
            <a:r>
              <a:rPr sz="80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7" name="图片 6" descr="_DSC4077透明"/>
          <p:cNvPicPr>
            <a:picLocks noChangeAspect="1"/>
          </p:cNvPicPr>
          <p:nvPr/>
        </p:nvPicPr>
        <p:blipFill>
          <a:blip r:embed="rId3"/>
          <a:srcRect l="26976" t="33380" r="61747" b="21889"/>
          <a:stretch>
            <a:fillRect/>
          </a:stretch>
        </p:blipFill>
        <p:spPr>
          <a:xfrm>
            <a:off x="9011285" y="1654810"/>
            <a:ext cx="1147445" cy="3039110"/>
          </a:xfrm>
          <a:prstGeom prst="rect">
            <a:avLst/>
          </a:prstGeom>
        </p:spPr>
      </p:pic>
      <p:pic>
        <p:nvPicPr>
          <p:cNvPr id="9" name="图片 8" descr="_DSC4077透明"/>
          <p:cNvPicPr>
            <a:picLocks noChangeAspect="1"/>
          </p:cNvPicPr>
          <p:nvPr/>
        </p:nvPicPr>
        <p:blipFill>
          <a:blip r:embed="rId3"/>
          <a:srcRect l="18009" t="36454" r="73963" b="18963"/>
          <a:stretch>
            <a:fillRect/>
          </a:stretch>
        </p:blipFill>
        <p:spPr>
          <a:xfrm>
            <a:off x="8580120" y="1743710"/>
            <a:ext cx="825500" cy="3057525"/>
          </a:xfrm>
          <a:prstGeom prst="rect">
            <a:avLst/>
          </a:prstGeom>
        </p:spPr>
      </p:pic>
      <p:pic>
        <p:nvPicPr>
          <p:cNvPr id="11" name="图片 10" descr="_DSC4077透明"/>
          <p:cNvPicPr>
            <a:picLocks noChangeAspect="1"/>
          </p:cNvPicPr>
          <p:nvPr/>
        </p:nvPicPr>
        <p:blipFill>
          <a:blip r:embed="rId3"/>
          <a:srcRect l="64781" t="35343" r="30371" b="17565"/>
          <a:stretch>
            <a:fillRect/>
          </a:stretch>
        </p:blipFill>
        <p:spPr>
          <a:xfrm>
            <a:off x="9902825" y="1837690"/>
            <a:ext cx="574675" cy="3723005"/>
          </a:xfrm>
          <a:prstGeom prst="rect">
            <a:avLst/>
          </a:prstGeom>
        </p:spPr>
      </p:pic>
      <p:pic>
        <p:nvPicPr>
          <p:cNvPr id="16" name="图片 15" descr="图片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690" y="1332865"/>
            <a:ext cx="10415905" cy="647700"/>
          </a:xfrm>
          <a:prstGeom prst="rect">
            <a:avLst/>
          </a:prstGeom>
        </p:spPr>
      </p:pic>
      <p:cxnSp>
        <p:nvCxnSpPr>
          <p:cNvPr id="3" name="直接连接符 2"/>
          <p:cNvCxnSpPr/>
          <p:nvPr/>
        </p:nvCxnSpPr>
        <p:spPr>
          <a:xfrm>
            <a:off x="1143000" y="1980565"/>
            <a:ext cx="10848340" cy="50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4" name="图片 23" descr="_DSC4072透明"/>
          <p:cNvPicPr>
            <a:picLocks noChangeAspect="1"/>
          </p:cNvPicPr>
          <p:nvPr/>
        </p:nvPicPr>
        <p:blipFill>
          <a:blip r:embed="rId1"/>
          <a:srcRect l="67862" t="57292" r="25596" b="37146"/>
          <a:stretch>
            <a:fillRect/>
          </a:stretch>
        </p:blipFill>
        <p:spPr>
          <a:xfrm>
            <a:off x="9201150" y="4425950"/>
            <a:ext cx="1639570" cy="930275"/>
          </a:xfrm>
          <a:prstGeom prst="rect">
            <a:avLst/>
          </a:prstGeom>
        </p:spPr>
      </p:pic>
      <p:pic>
        <p:nvPicPr>
          <p:cNvPr id="23" name="图片 22" descr="_DSC4072透明"/>
          <p:cNvPicPr>
            <a:picLocks noChangeAspect="1"/>
          </p:cNvPicPr>
          <p:nvPr/>
        </p:nvPicPr>
        <p:blipFill>
          <a:blip r:embed="rId1"/>
          <a:srcRect l="15749" t="72833" r="78712" b="11519"/>
          <a:stretch>
            <a:fillRect/>
          </a:stretch>
        </p:blipFill>
        <p:spPr>
          <a:xfrm>
            <a:off x="7475855" y="4257675"/>
            <a:ext cx="932180" cy="1756410"/>
          </a:xfrm>
          <a:prstGeom prst="rect">
            <a:avLst/>
          </a:prstGeom>
        </p:spPr>
      </p:pic>
      <p:pic>
        <p:nvPicPr>
          <p:cNvPr id="5" name="图片 4" descr="_DSC4072透明"/>
          <p:cNvPicPr>
            <a:picLocks noChangeAspect="1"/>
          </p:cNvPicPr>
          <p:nvPr/>
        </p:nvPicPr>
        <p:blipFill>
          <a:blip r:embed="rId1"/>
          <a:srcRect l="70930" t="26857" r="20399" b="64583"/>
          <a:stretch>
            <a:fillRect/>
          </a:stretch>
        </p:blipFill>
        <p:spPr>
          <a:xfrm>
            <a:off x="1490980" y="1838960"/>
            <a:ext cx="1745615" cy="1149350"/>
          </a:xfrm>
          <a:prstGeom prst="rect">
            <a:avLst/>
          </a:prstGeom>
        </p:spPr>
      </p:pic>
      <p:pic>
        <p:nvPicPr>
          <p:cNvPr id="18" name="图片 17" descr="_DSC4072透明"/>
          <p:cNvPicPr>
            <a:picLocks noChangeAspect="1"/>
          </p:cNvPicPr>
          <p:nvPr/>
        </p:nvPicPr>
        <p:blipFill>
          <a:blip r:embed="rId1"/>
          <a:srcRect l="54650" t="56614" r="38451" b="34676"/>
          <a:stretch>
            <a:fillRect/>
          </a:stretch>
        </p:blipFill>
        <p:spPr>
          <a:xfrm>
            <a:off x="3945890" y="1875155"/>
            <a:ext cx="1388745" cy="1169670"/>
          </a:xfrm>
          <a:prstGeom prst="rect">
            <a:avLst/>
          </a:prstGeom>
        </p:spPr>
      </p:pic>
      <p:pic>
        <p:nvPicPr>
          <p:cNvPr id="19" name="图片 18" descr="_DSC4072透明"/>
          <p:cNvPicPr>
            <a:picLocks noChangeAspect="1"/>
          </p:cNvPicPr>
          <p:nvPr/>
        </p:nvPicPr>
        <p:blipFill>
          <a:blip r:embed="rId1"/>
          <a:srcRect l="79613" t="27113" r="13958" b="68759"/>
          <a:stretch>
            <a:fillRect/>
          </a:stretch>
        </p:blipFill>
        <p:spPr>
          <a:xfrm>
            <a:off x="8687435" y="1875155"/>
            <a:ext cx="1294130" cy="554355"/>
          </a:xfrm>
          <a:prstGeom prst="rect">
            <a:avLst/>
          </a:prstGeom>
        </p:spPr>
      </p:pic>
      <p:pic>
        <p:nvPicPr>
          <p:cNvPr id="20" name="图片 19" descr="_DSC4072透明"/>
          <p:cNvPicPr>
            <a:picLocks noChangeAspect="1"/>
          </p:cNvPicPr>
          <p:nvPr/>
        </p:nvPicPr>
        <p:blipFill>
          <a:blip r:embed="rId1"/>
          <a:srcRect l="80941" t="56772" r="12346" b="37056"/>
          <a:stretch>
            <a:fillRect/>
          </a:stretch>
        </p:blipFill>
        <p:spPr>
          <a:xfrm>
            <a:off x="6459220" y="1903730"/>
            <a:ext cx="1351280" cy="828675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 fontScale="90000"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 COMPACT BRUSH HANDLE</a:t>
            </a:r>
            <a:r>
              <a:rPr sz="80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6" name="图片 15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690" y="1332865"/>
            <a:ext cx="10415905" cy="647700"/>
          </a:xfrm>
          <a:prstGeom prst="rect">
            <a:avLst/>
          </a:prstGeom>
        </p:spPr>
      </p:pic>
      <p:cxnSp>
        <p:nvCxnSpPr>
          <p:cNvPr id="3" name="直接连接符 2"/>
          <p:cNvCxnSpPr/>
          <p:nvPr/>
        </p:nvCxnSpPr>
        <p:spPr>
          <a:xfrm>
            <a:off x="1143000" y="1980565"/>
            <a:ext cx="10848340" cy="50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3" name="图片 12" descr="_DSC4072透明"/>
          <p:cNvPicPr>
            <a:picLocks noChangeAspect="1"/>
          </p:cNvPicPr>
          <p:nvPr/>
        </p:nvPicPr>
        <p:blipFill>
          <a:blip r:embed="rId1"/>
          <a:srcRect l="64347" t="69509" r="31923" b="20704"/>
          <a:stretch>
            <a:fillRect/>
          </a:stretch>
        </p:blipFill>
        <p:spPr>
          <a:xfrm>
            <a:off x="3402965" y="3618230"/>
            <a:ext cx="934720" cy="1637030"/>
          </a:xfrm>
          <a:prstGeom prst="rect">
            <a:avLst/>
          </a:prstGeom>
        </p:spPr>
      </p:pic>
      <p:pic>
        <p:nvPicPr>
          <p:cNvPr id="14" name="图片 13" descr="_DSC4072透明"/>
          <p:cNvPicPr>
            <a:picLocks noChangeAspect="1"/>
          </p:cNvPicPr>
          <p:nvPr/>
        </p:nvPicPr>
        <p:blipFill>
          <a:blip r:embed="rId1"/>
          <a:srcRect l="57363" t="71889" r="38907" b="18324"/>
          <a:stretch>
            <a:fillRect/>
          </a:stretch>
        </p:blipFill>
        <p:spPr>
          <a:xfrm>
            <a:off x="5696585" y="4052570"/>
            <a:ext cx="934720" cy="1637030"/>
          </a:xfrm>
          <a:prstGeom prst="rect">
            <a:avLst/>
          </a:prstGeom>
        </p:spPr>
      </p:pic>
      <p:pic>
        <p:nvPicPr>
          <p:cNvPr id="17" name="图片 16" descr="_DSC4072透明"/>
          <p:cNvPicPr>
            <a:picLocks noChangeAspect="1"/>
          </p:cNvPicPr>
          <p:nvPr/>
        </p:nvPicPr>
        <p:blipFill>
          <a:blip r:embed="rId1"/>
          <a:srcRect l="21588" t="70759" r="74966" b="18055"/>
          <a:stretch>
            <a:fillRect/>
          </a:stretch>
        </p:blipFill>
        <p:spPr>
          <a:xfrm>
            <a:off x="1296035" y="3820160"/>
            <a:ext cx="862965" cy="1869440"/>
          </a:xfrm>
          <a:prstGeom prst="rect">
            <a:avLst/>
          </a:prstGeom>
        </p:spPr>
      </p:pic>
      <p:pic>
        <p:nvPicPr>
          <p:cNvPr id="21" name="图片 20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845" y="3805555"/>
            <a:ext cx="10415905" cy="647700"/>
          </a:xfrm>
          <a:prstGeom prst="rect">
            <a:avLst/>
          </a:prstGeom>
        </p:spPr>
      </p:pic>
      <p:cxnSp>
        <p:nvCxnSpPr>
          <p:cNvPr id="22" name="直接连接符 21"/>
          <p:cNvCxnSpPr/>
          <p:nvPr/>
        </p:nvCxnSpPr>
        <p:spPr>
          <a:xfrm>
            <a:off x="859155" y="4453255"/>
            <a:ext cx="10848340" cy="50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0" name="图片 59" descr="_DSC4071透明"/>
          <p:cNvPicPr>
            <a:picLocks noChangeAspect="1"/>
          </p:cNvPicPr>
          <p:nvPr/>
        </p:nvPicPr>
        <p:blipFill>
          <a:blip r:embed="rId1"/>
          <a:srcRect l="67200" t="20944" r="29842" b="65741"/>
          <a:stretch>
            <a:fillRect/>
          </a:stretch>
        </p:blipFill>
        <p:spPr>
          <a:xfrm>
            <a:off x="10660380" y="2235200"/>
            <a:ext cx="304165" cy="913130"/>
          </a:xfrm>
          <a:prstGeom prst="rect">
            <a:avLst/>
          </a:prstGeom>
        </p:spPr>
      </p:pic>
      <p:pic>
        <p:nvPicPr>
          <p:cNvPr id="59" name="图片 58" descr="_DSC4052透明"/>
          <p:cNvPicPr>
            <a:picLocks noChangeAspect="1"/>
          </p:cNvPicPr>
          <p:nvPr/>
        </p:nvPicPr>
        <p:blipFill>
          <a:blip r:embed="rId2"/>
          <a:srcRect l="75982" t="30926" r="20226" b="51463"/>
          <a:stretch>
            <a:fillRect/>
          </a:stretch>
        </p:blipFill>
        <p:spPr>
          <a:xfrm>
            <a:off x="10495915" y="4678045"/>
            <a:ext cx="427990" cy="1325880"/>
          </a:xfrm>
          <a:prstGeom prst="rect">
            <a:avLst/>
          </a:prstGeom>
        </p:spPr>
      </p:pic>
      <p:pic>
        <p:nvPicPr>
          <p:cNvPr id="25" name="图片 24" descr="_DSC4077透明"/>
          <p:cNvPicPr>
            <a:picLocks noChangeAspect="1"/>
          </p:cNvPicPr>
          <p:nvPr/>
        </p:nvPicPr>
        <p:blipFill>
          <a:blip r:embed="rId3"/>
          <a:srcRect l="69219" t="29148" r="26525" b="54537"/>
          <a:stretch>
            <a:fillRect/>
          </a:stretch>
        </p:blipFill>
        <p:spPr>
          <a:xfrm>
            <a:off x="4761865" y="4693285"/>
            <a:ext cx="513715" cy="1313815"/>
          </a:xfrm>
          <a:prstGeom prst="rect">
            <a:avLst/>
          </a:prstGeom>
        </p:spPr>
      </p:pic>
      <p:pic>
        <p:nvPicPr>
          <p:cNvPr id="56" name="图片 55" descr="_DSC4067透明"/>
          <p:cNvPicPr>
            <a:picLocks noChangeAspect="1"/>
          </p:cNvPicPr>
          <p:nvPr/>
        </p:nvPicPr>
        <p:blipFill>
          <a:blip r:embed="rId4"/>
          <a:srcRect l="29613" t="59028" r="65495" b="22732"/>
          <a:stretch>
            <a:fillRect/>
          </a:stretch>
        </p:blipFill>
        <p:spPr>
          <a:xfrm rot="10800000">
            <a:off x="5676265" y="4843145"/>
            <a:ext cx="502920" cy="1250950"/>
          </a:xfrm>
          <a:prstGeom prst="rect">
            <a:avLst/>
          </a:prstGeom>
        </p:spPr>
      </p:pic>
      <p:pic>
        <p:nvPicPr>
          <p:cNvPr id="42" name="图片 41" descr="_DSC408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 l="75514" t="32617" r="21332" b="56966"/>
          <a:stretch>
            <a:fillRect/>
          </a:stretch>
        </p:blipFill>
        <p:spPr>
          <a:xfrm>
            <a:off x="6628130" y="4745355"/>
            <a:ext cx="589915" cy="1299210"/>
          </a:xfrm>
          <a:prstGeom prst="rect">
            <a:avLst/>
          </a:prstGeom>
        </p:spPr>
      </p:pic>
      <p:pic>
        <p:nvPicPr>
          <p:cNvPr id="7" name="图片 6" descr="_DSC4067透明"/>
          <p:cNvPicPr>
            <a:picLocks noChangeAspect="1"/>
          </p:cNvPicPr>
          <p:nvPr/>
        </p:nvPicPr>
        <p:blipFill>
          <a:blip r:embed="rId4"/>
          <a:srcRect l="58270" t="21250" r="37660" b="61982"/>
          <a:stretch>
            <a:fillRect/>
          </a:stretch>
        </p:blipFill>
        <p:spPr>
          <a:xfrm>
            <a:off x="7452360" y="4801870"/>
            <a:ext cx="418465" cy="1149985"/>
          </a:xfrm>
          <a:prstGeom prst="rect">
            <a:avLst/>
          </a:prstGeom>
        </p:spPr>
      </p:pic>
      <p:pic>
        <p:nvPicPr>
          <p:cNvPr id="27" name="图片 26" descr="_DSC4077透明"/>
          <p:cNvPicPr>
            <a:picLocks noChangeAspect="1"/>
          </p:cNvPicPr>
          <p:nvPr/>
        </p:nvPicPr>
        <p:blipFill>
          <a:blip r:embed="rId3"/>
          <a:srcRect l="76908" t="27935" r="20041" b="54870"/>
          <a:stretch>
            <a:fillRect/>
          </a:stretch>
        </p:blipFill>
        <p:spPr>
          <a:xfrm>
            <a:off x="2540000" y="4777740"/>
            <a:ext cx="313690" cy="1179195"/>
          </a:xfrm>
          <a:prstGeom prst="rect">
            <a:avLst/>
          </a:prstGeom>
        </p:spPr>
      </p:pic>
      <p:pic>
        <p:nvPicPr>
          <p:cNvPr id="29" name="图片 28" descr="_DSC4077透明"/>
          <p:cNvPicPr>
            <a:picLocks noChangeAspect="1"/>
          </p:cNvPicPr>
          <p:nvPr/>
        </p:nvPicPr>
        <p:blipFill>
          <a:blip r:embed="rId3"/>
          <a:srcRect l="73579" t="26787" r="22721" b="54768"/>
          <a:stretch>
            <a:fillRect/>
          </a:stretch>
        </p:blipFill>
        <p:spPr>
          <a:xfrm>
            <a:off x="4022725" y="4700905"/>
            <a:ext cx="380365" cy="1264920"/>
          </a:xfrm>
          <a:prstGeom prst="rect">
            <a:avLst/>
          </a:prstGeom>
        </p:spPr>
      </p:pic>
      <p:pic>
        <p:nvPicPr>
          <p:cNvPr id="31" name="图片 30" descr="_DSC4077透明"/>
          <p:cNvPicPr>
            <a:picLocks noChangeAspect="1"/>
          </p:cNvPicPr>
          <p:nvPr/>
        </p:nvPicPr>
        <p:blipFill>
          <a:blip r:embed="rId3"/>
          <a:srcRect l="64513" t="22907" r="30608" b="56676"/>
          <a:stretch>
            <a:fillRect/>
          </a:stretch>
        </p:blipFill>
        <p:spPr>
          <a:xfrm>
            <a:off x="1678940" y="4544695"/>
            <a:ext cx="501650" cy="1400175"/>
          </a:xfrm>
          <a:prstGeom prst="rect">
            <a:avLst/>
          </a:prstGeom>
        </p:spPr>
      </p:pic>
      <p:pic>
        <p:nvPicPr>
          <p:cNvPr id="39" name="图片 38" descr="_DSC4080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52273" t="27731" r="43501" b="55363"/>
          <a:stretch>
            <a:fillRect/>
          </a:stretch>
        </p:blipFill>
        <p:spPr>
          <a:xfrm>
            <a:off x="9744075" y="4363720"/>
            <a:ext cx="599440" cy="1598930"/>
          </a:xfrm>
          <a:prstGeom prst="rect">
            <a:avLst/>
          </a:prstGeom>
        </p:spPr>
      </p:pic>
      <p:pic>
        <p:nvPicPr>
          <p:cNvPr id="46" name="图片 45" descr="_DSC4067透明"/>
          <p:cNvPicPr>
            <a:picLocks noChangeAspect="1"/>
          </p:cNvPicPr>
          <p:nvPr/>
        </p:nvPicPr>
        <p:blipFill>
          <a:blip r:embed="rId4"/>
          <a:srcRect l="24691" t="21250" r="70405" b="61260"/>
          <a:stretch>
            <a:fillRect/>
          </a:stretch>
        </p:blipFill>
        <p:spPr>
          <a:xfrm>
            <a:off x="8903335" y="4754245"/>
            <a:ext cx="504190" cy="1199515"/>
          </a:xfrm>
          <a:prstGeom prst="rect">
            <a:avLst/>
          </a:prstGeom>
        </p:spPr>
      </p:pic>
      <p:pic>
        <p:nvPicPr>
          <p:cNvPr id="47" name="图片 46" descr="_DSC4067透明"/>
          <p:cNvPicPr>
            <a:picLocks noChangeAspect="1"/>
          </p:cNvPicPr>
          <p:nvPr/>
        </p:nvPicPr>
        <p:blipFill>
          <a:blip r:embed="rId4"/>
          <a:srcRect l="29632" t="21389" r="66298" b="60288"/>
          <a:stretch>
            <a:fillRect/>
          </a:stretch>
        </p:blipFill>
        <p:spPr>
          <a:xfrm>
            <a:off x="3208655" y="4678045"/>
            <a:ext cx="418465" cy="1256665"/>
          </a:xfrm>
          <a:prstGeom prst="rect">
            <a:avLst/>
          </a:prstGeom>
        </p:spPr>
      </p:pic>
      <p:pic>
        <p:nvPicPr>
          <p:cNvPr id="48" name="图片 47" descr="_DSC4067透明"/>
          <p:cNvPicPr>
            <a:picLocks noChangeAspect="1"/>
          </p:cNvPicPr>
          <p:nvPr/>
        </p:nvPicPr>
        <p:blipFill>
          <a:blip r:embed="rId4"/>
          <a:srcRect l="42175" t="21954" r="53366" b="62168"/>
          <a:stretch>
            <a:fillRect/>
          </a:stretch>
        </p:blipFill>
        <p:spPr>
          <a:xfrm>
            <a:off x="8108315" y="4867910"/>
            <a:ext cx="458470" cy="1089025"/>
          </a:xfrm>
          <a:prstGeom prst="rect">
            <a:avLst/>
          </a:prstGeom>
        </p:spPr>
      </p:pic>
      <p:pic>
        <p:nvPicPr>
          <p:cNvPr id="41" name="图片 40" descr="_DSC408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/>
          <a:srcRect l="63012" t="31118" r="33882" b="54304"/>
          <a:stretch>
            <a:fillRect/>
          </a:stretch>
        </p:blipFill>
        <p:spPr>
          <a:xfrm>
            <a:off x="9845040" y="2007235"/>
            <a:ext cx="397510" cy="1244600"/>
          </a:xfrm>
          <a:prstGeom prst="rect">
            <a:avLst/>
          </a:prstGeom>
        </p:spPr>
      </p:pic>
      <p:pic>
        <p:nvPicPr>
          <p:cNvPr id="9" name="图片 8" descr="_DSC4067透明"/>
          <p:cNvPicPr>
            <a:picLocks noChangeAspect="1"/>
          </p:cNvPicPr>
          <p:nvPr/>
        </p:nvPicPr>
        <p:blipFill>
          <a:blip r:embed="rId4"/>
          <a:srcRect l="34406" t="21250" r="61339" b="61121"/>
          <a:stretch>
            <a:fillRect/>
          </a:stretch>
        </p:blipFill>
        <p:spPr>
          <a:xfrm>
            <a:off x="1786255" y="1958340"/>
            <a:ext cx="437515" cy="1209040"/>
          </a:xfrm>
          <a:prstGeom prst="rect">
            <a:avLst/>
          </a:prstGeom>
        </p:spPr>
      </p:pic>
      <p:pic>
        <p:nvPicPr>
          <p:cNvPr id="12" name="图片 11" descr="_DSC4067透明"/>
          <p:cNvPicPr>
            <a:picLocks noChangeAspect="1"/>
          </p:cNvPicPr>
          <p:nvPr/>
        </p:nvPicPr>
        <p:blipFill>
          <a:blip r:embed="rId4"/>
          <a:srcRect l="82233" t="21250" r="12777" b="62121"/>
          <a:stretch>
            <a:fillRect/>
          </a:stretch>
        </p:blipFill>
        <p:spPr>
          <a:xfrm>
            <a:off x="6292850" y="2007870"/>
            <a:ext cx="513080" cy="1140460"/>
          </a:xfrm>
          <a:prstGeom prst="rect">
            <a:avLst/>
          </a:prstGeom>
        </p:spPr>
      </p:pic>
      <p:pic>
        <p:nvPicPr>
          <p:cNvPr id="49" name="图片 48" descr="_DSC4067透明"/>
          <p:cNvPicPr>
            <a:picLocks noChangeAspect="1"/>
          </p:cNvPicPr>
          <p:nvPr/>
        </p:nvPicPr>
        <p:blipFill>
          <a:blip r:embed="rId4"/>
          <a:srcRect l="50340" t="21250" r="45152" b="61936"/>
          <a:stretch>
            <a:fillRect/>
          </a:stretch>
        </p:blipFill>
        <p:spPr>
          <a:xfrm>
            <a:off x="2552065" y="2022475"/>
            <a:ext cx="463550" cy="1153160"/>
          </a:xfrm>
          <a:prstGeom prst="rect">
            <a:avLst/>
          </a:prstGeom>
        </p:spPr>
      </p:pic>
      <p:pic>
        <p:nvPicPr>
          <p:cNvPr id="50" name="图片 49" descr="_DSC4067透明"/>
          <p:cNvPicPr>
            <a:picLocks noChangeAspect="1"/>
          </p:cNvPicPr>
          <p:nvPr/>
        </p:nvPicPr>
        <p:blipFill>
          <a:blip r:embed="rId4"/>
          <a:srcRect l="46745" t="23065" r="49827" b="61547"/>
          <a:stretch>
            <a:fillRect/>
          </a:stretch>
        </p:blipFill>
        <p:spPr>
          <a:xfrm>
            <a:off x="7636510" y="2143760"/>
            <a:ext cx="352425" cy="1055370"/>
          </a:xfrm>
          <a:prstGeom prst="rect">
            <a:avLst/>
          </a:prstGeom>
        </p:spPr>
      </p:pic>
      <p:pic>
        <p:nvPicPr>
          <p:cNvPr id="51" name="图片 50" descr="_DSC4067透明"/>
          <p:cNvPicPr>
            <a:picLocks noChangeAspect="1"/>
          </p:cNvPicPr>
          <p:nvPr/>
        </p:nvPicPr>
        <p:blipFill>
          <a:blip r:embed="rId4"/>
          <a:srcRect l="77700" t="21250" r="16662" b="61936"/>
          <a:stretch>
            <a:fillRect/>
          </a:stretch>
        </p:blipFill>
        <p:spPr>
          <a:xfrm>
            <a:off x="4795520" y="2063115"/>
            <a:ext cx="579755" cy="1153160"/>
          </a:xfrm>
          <a:prstGeom prst="rect">
            <a:avLst/>
          </a:prstGeom>
        </p:spPr>
      </p:pic>
      <p:pic>
        <p:nvPicPr>
          <p:cNvPr id="52" name="图片 51" descr="_DSC4067透明"/>
          <p:cNvPicPr>
            <a:picLocks noChangeAspect="1"/>
          </p:cNvPicPr>
          <p:nvPr/>
        </p:nvPicPr>
        <p:blipFill>
          <a:blip r:embed="rId4"/>
          <a:srcRect l="70017" t="21250" r="25820" b="62112"/>
          <a:stretch>
            <a:fillRect/>
          </a:stretch>
        </p:blipFill>
        <p:spPr>
          <a:xfrm>
            <a:off x="3295650" y="2007235"/>
            <a:ext cx="427990" cy="1141095"/>
          </a:xfrm>
          <a:prstGeom prst="rect">
            <a:avLst/>
          </a:prstGeom>
        </p:spPr>
      </p:pic>
      <p:pic>
        <p:nvPicPr>
          <p:cNvPr id="53" name="图片 52" descr="_DSC4067透明"/>
          <p:cNvPicPr>
            <a:picLocks noChangeAspect="1"/>
          </p:cNvPicPr>
          <p:nvPr/>
        </p:nvPicPr>
        <p:blipFill>
          <a:blip r:embed="rId4"/>
          <a:srcRect l="78323" t="57880" r="17608" b="26296"/>
          <a:stretch>
            <a:fillRect/>
          </a:stretch>
        </p:blipFill>
        <p:spPr>
          <a:xfrm rot="10800000">
            <a:off x="5554345" y="2092325"/>
            <a:ext cx="418465" cy="1085215"/>
          </a:xfrm>
          <a:prstGeom prst="rect">
            <a:avLst/>
          </a:prstGeom>
        </p:spPr>
      </p:pic>
      <p:pic>
        <p:nvPicPr>
          <p:cNvPr id="54" name="图片 53" descr="_DSC4067透明"/>
          <p:cNvPicPr>
            <a:picLocks noChangeAspect="1"/>
          </p:cNvPicPr>
          <p:nvPr/>
        </p:nvPicPr>
        <p:blipFill>
          <a:blip r:embed="rId4"/>
          <a:srcRect l="69269" t="58287" r="26025" b="26296"/>
          <a:stretch>
            <a:fillRect/>
          </a:stretch>
        </p:blipFill>
        <p:spPr>
          <a:xfrm rot="10800000">
            <a:off x="4043045" y="2120265"/>
            <a:ext cx="483870" cy="1057275"/>
          </a:xfrm>
          <a:prstGeom prst="rect">
            <a:avLst/>
          </a:prstGeom>
        </p:spPr>
      </p:pic>
      <p:pic>
        <p:nvPicPr>
          <p:cNvPr id="55" name="图片 54" descr="_DSC4067透明"/>
          <p:cNvPicPr>
            <a:picLocks noChangeAspect="1"/>
          </p:cNvPicPr>
          <p:nvPr/>
        </p:nvPicPr>
        <p:blipFill>
          <a:blip r:embed="rId4"/>
          <a:srcRect l="38643" t="58565" r="57250" b="20519"/>
          <a:stretch>
            <a:fillRect/>
          </a:stretch>
        </p:blipFill>
        <p:spPr>
          <a:xfrm rot="10800000">
            <a:off x="8327390" y="1764665"/>
            <a:ext cx="422275" cy="1434465"/>
          </a:xfrm>
          <a:prstGeom prst="rect">
            <a:avLst/>
          </a:prstGeom>
        </p:spPr>
      </p:pic>
      <p:pic>
        <p:nvPicPr>
          <p:cNvPr id="58" name="图片 57" descr="_DSC4067透明"/>
          <p:cNvPicPr>
            <a:picLocks noChangeAspect="1"/>
          </p:cNvPicPr>
          <p:nvPr/>
        </p:nvPicPr>
        <p:blipFill>
          <a:blip r:embed="rId4"/>
          <a:srcRect l="34443" t="58750" r="61487" b="20519"/>
          <a:stretch>
            <a:fillRect/>
          </a:stretch>
        </p:blipFill>
        <p:spPr>
          <a:xfrm rot="10800000">
            <a:off x="9088120" y="1851660"/>
            <a:ext cx="418465" cy="1421765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 fontScale="90000"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EYE SHADOW BRUSH</a:t>
            </a:r>
            <a:r>
              <a:rPr sz="80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  <a:t> </a:t>
            </a:r>
            <a:br>
              <a:rPr lang="en-US" altLang="zh-CN" sz="13800" b="1" i="0">
                <a:latin typeface="黑体" panose="02010609060101010101" charset="-122"/>
                <a:ea typeface="黑体" panose="02010609060101010101" charset="-122"/>
                <a:cs typeface="+mj-lt"/>
              </a:rPr>
            </a:br>
            <a:r>
              <a:rPr lang="zh-CN" altLang="en-US" sz="7200" i="0"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141730" y="5934710"/>
            <a:ext cx="10868660" cy="57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6" name="图片 15" descr="图片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43000" y="3152775"/>
            <a:ext cx="10415905" cy="532765"/>
          </a:xfrm>
          <a:prstGeom prst="rect">
            <a:avLst/>
          </a:prstGeom>
        </p:spPr>
      </p:pic>
      <p:cxnSp>
        <p:nvCxnSpPr>
          <p:cNvPr id="3" name="直接连接符 2"/>
          <p:cNvCxnSpPr/>
          <p:nvPr/>
        </p:nvCxnSpPr>
        <p:spPr>
          <a:xfrm>
            <a:off x="1143000" y="3148965"/>
            <a:ext cx="10848340" cy="50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" name="图片 18" descr="图片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6325" y="5956935"/>
            <a:ext cx="10415905" cy="532765"/>
          </a:xfrm>
          <a:prstGeom prst="rect">
            <a:avLst/>
          </a:prstGeom>
        </p:spPr>
      </p:pic>
      <p:pic>
        <p:nvPicPr>
          <p:cNvPr id="15" name="图片 14" descr="_DSC4067透明"/>
          <p:cNvPicPr>
            <a:picLocks noChangeAspect="1"/>
          </p:cNvPicPr>
          <p:nvPr/>
        </p:nvPicPr>
        <p:blipFill>
          <a:blip r:embed="rId4"/>
          <a:srcRect l="82127" t="58778" r="12945" b="26296"/>
          <a:stretch>
            <a:fillRect/>
          </a:stretch>
        </p:blipFill>
        <p:spPr>
          <a:xfrm rot="10800000">
            <a:off x="6878955" y="2143760"/>
            <a:ext cx="506730" cy="10236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APPLICATORS</a:t>
            </a:r>
            <a:endParaRPr lang="en-US" sz="7200" i="0"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913130" y="5515610"/>
            <a:ext cx="10868660" cy="57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" name="图片 18" descr="图片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7725" y="5537835"/>
            <a:ext cx="10415905" cy="532765"/>
          </a:xfrm>
          <a:prstGeom prst="rect">
            <a:avLst/>
          </a:prstGeom>
        </p:spPr>
      </p:pic>
      <p:pic>
        <p:nvPicPr>
          <p:cNvPr id="2" name="图片 1" descr="_DSC4071透明"/>
          <p:cNvPicPr>
            <a:picLocks noChangeAspect="1"/>
          </p:cNvPicPr>
          <p:nvPr/>
        </p:nvPicPr>
        <p:blipFill>
          <a:blip r:embed="rId2"/>
          <a:srcRect l="64532" t="23287" r="33041" b="54907"/>
          <a:stretch>
            <a:fillRect/>
          </a:stretch>
        </p:blipFill>
        <p:spPr>
          <a:xfrm>
            <a:off x="4008120" y="3621405"/>
            <a:ext cx="249555" cy="1495425"/>
          </a:xfrm>
          <a:prstGeom prst="rect">
            <a:avLst/>
          </a:prstGeom>
        </p:spPr>
      </p:pic>
      <p:pic>
        <p:nvPicPr>
          <p:cNvPr id="6" name="图片 5" descr="_DSC4071透明"/>
          <p:cNvPicPr>
            <a:picLocks noChangeAspect="1"/>
          </p:cNvPicPr>
          <p:nvPr/>
        </p:nvPicPr>
        <p:blipFill>
          <a:blip r:embed="rId2"/>
          <a:srcRect l="73036" t="21593" r="22369" b="56324"/>
          <a:stretch>
            <a:fillRect/>
          </a:stretch>
        </p:blipFill>
        <p:spPr>
          <a:xfrm rot="10800000">
            <a:off x="2899410" y="3601720"/>
            <a:ext cx="472440" cy="1514475"/>
          </a:xfrm>
          <a:prstGeom prst="rect">
            <a:avLst/>
          </a:prstGeom>
        </p:spPr>
      </p:pic>
      <p:pic>
        <p:nvPicPr>
          <p:cNvPr id="8" name="图片 7" descr="_DSC4071透明"/>
          <p:cNvPicPr>
            <a:picLocks noChangeAspect="1"/>
          </p:cNvPicPr>
          <p:nvPr/>
        </p:nvPicPr>
        <p:blipFill>
          <a:blip r:embed="rId2"/>
          <a:srcRect l="45703" t="21315" r="51592" b="58555"/>
          <a:stretch>
            <a:fillRect/>
          </a:stretch>
        </p:blipFill>
        <p:spPr>
          <a:xfrm>
            <a:off x="5984875" y="3736340"/>
            <a:ext cx="278130" cy="1380490"/>
          </a:xfrm>
          <a:prstGeom prst="rect">
            <a:avLst/>
          </a:prstGeom>
        </p:spPr>
      </p:pic>
      <p:pic>
        <p:nvPicPr>
          <p:cNvPr id="10" name="图片 9" descr="_DSC4071透明"/>
          <p:cNvPicPr>
            <a:picLocks noChangeAspect="1"/>
          </p:cNvPicPr>
          <p:nvPr/>
        </p:nvPicPr>
        <p:blipFill>
          <a:blip r:embed="rId2"/>
          <a:srcRect l="18670" t="37269" r="78533" b="29324"/>
          <a:stretch>
            <a:fillRect/>
          </a:stretch>
        </p:blipFill>
        <p:spPr>
          <a:xfrm>
            <a:off x="1230630" y="2825115"/>
            <a:ext cx="287655" cy="2291080"/>
          </a:xfrm>
          <a:prstGeom prst="rect">
            <a:avLst/>
          </a:prstGeom>
        </p:spPr>
      </p:pic>
      <p:pic>
        <p:nvPicPr>
          <p:cNvPr id="11" name="图片 10" descr="_DSC4071透明"/>
          <p:cNvPicPr>
            <a:picLocks noChangeAspect="1"/>
          </p:cNvPicPr>
          <p:nvPr/>
        </p:nvPicPr>
        <p:blipFill>
          <a:blip r:embed="rId2"/>
          <a:srcRect l="50618" t="56213" r="46498" b="29991"/>
          <a:stretch>
            <a:fillRect/>
          </a:stretch>
        </p:blipFill>
        <p:spPr>
          <a:xfrm>
            <a:off x="9047480" y="4170045"/>
            <a:ext cx="296545" cy="946150"/>
          </a:xfrm>
          <a:prstGeom prst="rect">
            <a:avLst/>
          </a:prstGeom>
        </p:spPr>
      </p:pic>
      <p:pic>
        <p:nvPicPr>
          <p:cNvPr id="13" name="图片 12" descr="_DSC4071透明"/>
          <p:cNvPicPr>
            <a:picLocks noChangeAspect="1"/>
          </p:cNvPicPr>
          <p:nvPr/>
        </p:nvPicPr>
        <p:blipFill>
          <a:blip r:embed="rId2"/>
          <a:srcRect l="48870" t="54917" r="49172" b="29713"/>
          <a:stretch>
            <a:fillRect/>
          </a:stretch>
        </p:blipFill>
        <p:spPr>
          <a:xfrm>
            <a:off x="8272145" y="4062095"/>
            <a:ext cx="201295" cy="1054100"/>
          </a:xfrm>
          <a:prstGeom prst="rect">
            <a:avLst/>
          </a:prstGeom>
        </p:spPr>
      </p:pic>
      <p:pic>
        <p:nvPicPr>
          <p:cNvPr id="14" name="图片 13" descr="_DSC4071透明"/>
          <p:cNvPicPr>
            <a:picLocks noChangeAspect="1"/>
          </p:cNvPicPr>
          <p:nvPr/>
        </p:nvPicPr>
        <p:blipFill>
          <a:blip r:embed="rId2"/>
          <a:srcRect l="38112" t="48509" r="59183" b="30380"/>
          <a:stretch>
            <a:fillRect/>
          </a:stretch>
        </p:blipFill>
        <p:spPr>
          <a:xfrm>
            <a:off x="4965700" y="3658870"/>
            <a:ext cx="278130" cy="1447800"/>
          </a:xfrm>
          <a:prstGeom prst="rect">
            <a:avLst/>
          </a:prstGeom>
        </p:spPr>
      </p:pic>
      <p:pic>
        <p:nvPicPr>
          <p:cNvPr id="17" name="图片 16" descr="_DSC4071透明"/>
          <p:cNvPicPr>
            <a:picLocks noChangeAspect="1"/>
          </p:cNvPicPr>
          <p:nvPr/>
        </p:nvPicPr>
        <p:blipFill>
          <a:blip r:embed="rId2"/>
          <a:srcRect l="55546" t="49213" r="41749" b="29676"/>
          <a:stretch>
            <a:fillRect/>
          </a:stretch>
        </p:blipFill>
        <p:spPr>
          <a:xfrm>
            <a:off x="9918065" y="3668395"/>
            <a:ext cx="278130" cy="1447800"/>
          </a:xfrm>
          <a:prstGeom prst="rect">
            <a:avLst/>
          </a:prstGeom>
        </p:spPr>
      </p:pic>
      <p:pic>
        <p:nvPicPr>
          <p:cNvPr id="18" name="图片 17" descr="_DSC4071透明"/>
          <p:cNvPicPr>
            <a:picLocks noChangeAspect="1"/>
          </p:cNvPicPr>
          <p:nvPr/>
        </p:nvPicPr>
        <p:blipFill>
          <a:blip r:embed="rId2">
            <a:lum bright="-6000"/>
          </a:blip>
          <a:srcRect l="72221" t="49759" r="24877" b="29120"/>
          <a:stretch>
            <a:fillRect/>
          </a:stretch>
        </p:blipFill>
        <p:spPr>
          <a:xfrm>
            <a:off x="7037070" y="3668395"/>
            <a:ext cx="298450" cy="1448435"/>
          </a:xfrm>
          <a:prstGeom prst="rect">
            <a:avLst/>
          </a:prstGeom>
        </p:spPr>
      </p:pic>
      <p:pic>
        <p:nvPicPr>
          <p:cNvPr id="21" name="图片 20" descr="_DSC4071透明"/>
          <p:cNvPicPr>
            <a:picLocks noChangeAspect="1"/>
          </p:cNvPicPr>
          <p:nvPr/>
        </p:nvPicPr>
        <p:blipFill>
          <a:blip r:embed="rId2"/>
          <a:srcRect l="31013" t="37972" r="67307" b="30029"/>
          <a:stretch>
            <a:fillRect/>
          </a:stretch>
        </p:blipFill>
        <p:spPr>
          <a:xfrm>
            <a:off x="2223770" y="2912110"/>
            <a:ext cx="172720" cy="219456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238760" y="337820"/>
            <a:ext cx="8808720" cy="669290"/>
          </a:xfrm>
        </p:spPr>
        <p:txBody>
          <a:bodyPr>
            <a:normAutofit/>
          </a:bodyPr>
          <a:p>
            <a:pPr algn="l"/>
            <a:r>
              <a:rPr lang="en-US" sz="3600" b="1" i="0">
                <a:latin typeface="黑体" panose="02010609060101010101" charset="-122"/>
                <a:ea typeface="黑体" panose="02010609060101010101" charset="-122"/>
                <a:cs typeface="+mj-lt"/>
              </a:rPr>
              <a:t>RETRACTABLE BRUSH</a:t>
            </a:r>
            <a:endParaRPr lang="en-US" sz="3600" b="1" i="0">
              <a:latin typeface="黑体" panose="02010609060101010101" charset="-122"/>
              <a:ea typeface="黑体" panose="02010609060101010101" charset="-122"/>
              <a:cs typeface="+mj-lt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913130" y="5515610"/>
            <a:ext cx="10868660" cy="57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" name="图片 18" descr="图片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7725" y="5537835"/>
            <a:ext cx="10415905" cy="532765"/>
          </a:xfrm>
          <a:prstGeom prst="rect">
            <a:avLst/>
          </a:prstGeom>
        </p:spPr>
      </p:pic>
      <p:pic>
        <p:nvPicPr>
          <p:cNvPr id="3" name="图片 2" descr="IMG_6898"/>
          <p:cNvPicPr>
            <a:picLocks noChangeAspect="1"/>
          </p:cNvPicPr>
          <p:nvPr/>
        </p:nvPicPr>
        <p:blipFill>
          <a:blip r:embed="rId2"/>
          <a:srcRect l="38722" t="55444" r="48981" b="4444"/>
          <a:stretch>
            <a:fillRect/>
          </a:stretch>
        </p:blipFill>
        <p:spPr>
          <a:xfrm>
            <a:off x="3430905" y="2719705"/>
            <a:ext cx="1264920" cy="2750820"/>
          </a:xfrm>
          <a:prstGeom prst="rect">
            <a:avLst/>
          </a:prstGeom>
        </p:spPr>
      </p:pic>
      <p:pic>
        <p:nvPicPr>
          <p:cNvPr id="5" name="图片 4" descr="IMG_6898"/>
          <p:cNvPicPr>
            <a:picLocks noChangeAspect="1"/>
          </p:cNvPicPr>
          <p:nvPr/>
        </p:nvPicPr>
        <p:blipFill>
          <a:blip r:embed="rId2"/>
          <a:srcRect l="25093" t="56694" r="60278" b="3472"/>
          <a:stretch>
            <a:fillRect/>
          </a:stretch>
        </p:blipFill>
        <p:spPr>
          <a:xfrm>
            <a:off x="1254760" y="2686050"/>
            <a:ext cx="1504950" cy="2731770"/>
          </a:xfrm>
          <a:prstGeom prst="rect">
            <a:avLst/>
          </a:prstGeom>
        </p:spPr>
      </p:pic>
      <p:pic>
        <p:nvPicPr>
          <p:cNvPr id="7" name="图片 6" descr="IMG_6898透明"/>
          <p:cNvPicPr>
            <a:picLocks noChangeAspect="1"/>
          </p:cNvPicPr>
          <p:nvPr/>
        </p:nvPicPr>
        <p:blipFill>
          <a:blip r:embed="rId3"/>
          <a:srcRect l="20549" r="68272" b="55880"/>
          <a:stretch>
            <a:fillRect/>
          </a:stretch>
        </p:blipFill>
        <p:spPr>
          <a:xfrm>
            <a:off x="5791200" y="2300605"/>
            <a:ext cx="1149985" cy="3025775"/>
          </a:xfrm>
          <a:prstGeom prst="rect">
            <a:avLst/>
          </a:prstGeom>
        </p:spPr>
      </p:pic>
      <p:pic>
        <p:nvPicPr>
          <p:cNvPr id="9" name="图片 8" descr="IMG_6898透明"/>
          <p:cNvPicPr>
            <a:picLocks noChangeAspect="1"/>
          </p:cNvPicPr>
          <p:nvPr/>
        </p:nvPicPr>
        <p:blipFill>
          <a:blip r:embed="rId3"/>
          <a:srcRect l="58654" t="17889" r="32494" b="56444"/>
          <a:stretch>
            <a:fillRect/>
          </a:stretch>
        </p:blipFill>
        <p:spPr>
          <a:xfrm>
            <a:off x="7881620" y="3517900"/>
            <a:ext cx="910590" cy="1760220"/>
          </a:xfrm>
          <a:prstGeom prst="rect">
            <a:avLst/>
          </a:prstGeom>
        </p:spPr>
      </p:pic>
      <p:pic>
        <p:nvPicPr>
          <p:cNvPr id="12" name="图片 11" descr="05"/>
          <p:cNvPicPr>
            <a:picLocks noChangeAspect="1"/>
          </p:cNvPicPr>
          <p:nvPr/>
        </p:nvPicPr>
        <p:blipFill>
          <a:blip r:embed="rId4"/>
          <a:srcRect l="40898" t="7083" r="40370" b="4593"/>
          <a:stretch>
            <a:fillRect/>
          </a:stretch>
        </p:blipFill>
        <p:spPr>
          <a:xfrm>
            <a:off x="9870440" y="1707515"/>
            <a:ext cx="786130" cy="371030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PP_MARK_KEY" val="650eb6af-39bb-492a-a870-9cfe75647b35"/>
  <p:tag name="COMMONDATA" val="eyJoZGlkIjoiMmQxNTg0ZWRkZDMzMjc5OTIzYmIyN2E4YzUyY2I4MTEifQ=="/>
</p:tagLst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Brush presentation</Template>
  <TotalTime>0</TotalTime>
  <Words>182</Words>
  <Application>WPS 演示</Application>
  <PresentationFormat>Widescreen</PresentationFormat>
  <Paragraphs>22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9" baseType="lpstr">
      <vt:lpstr>Arial</vt:lpstr>
      <vt:lpstr>宋体</vt:lpstr>
      <vt:lpstr>Wingdings</vt:lpstr>
      <vt:lpstr>黑体</vt:lpstr>
      <vt:lpstr>微软雅黑</vt:lpstr>
      <vt:lpstr>Arial Unicode MS</vt:lpstr>
      <vt:lpstr>Elephant</vt:lpstr>
      <vt:lpstr>Century Gothic</vt:lpstr>
      <vt:lpstr>Calibri</vt:lpstr>
      <vt:lpstr>等线</vt:lpstr>
      <vt:lpstr>Brush</vt:lpstr>
      <vt:lpstr>POWDER BRUSH    </vt:lpstr>
      <vt:lpstr>BLUSH BRUSH    </vt:lpstr>
      <vt:lpstr>FOUNDATION BRUSH    </vt:lpstr>
      <vt:lpstr>HANDLE EFFECTS    </vt:lpstr>
      <vt:lpstr>COMPACT HANDLE    </vt:lpstr>
      <vt:lpstr>EYE SHADOW BRUSH    </vt:lpstr>
      <vt:lpstr>APPLICATORS</vt:lpstr>
      <vt:lpstr>RETRACTABLE HANDLE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Brush                   Quality Products is our Business</dc:title>
  <dc:creator>Steve@mingweibrush.com</dc:creator>
  <cp:lastModifiedBy>Lairx</cp:lastModifiedBy>
  <cp:revision>32</cp:revision>
  <dcterms:created xsi:type="dcterms:W3CDTF">2023-01-04T06:05:00Z</dcterms:created>
  <dcterms:modified xsi:type="dcterms:W3CDTF">2023-02-02T01:53:59Z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ICV">
    <vt:lpwstr>331C604313F149D5824D6AC3E2830CDA</vt:lpwstr>
  </property>
  <property fmtid="{D5CDD505-2E9C-101B-9397-08002B2CF9AE}" pid="4" name="KSOProductBuildVer">
    <vt:lpwstr>2052-11.1.0.13703</vt:lpwstr>
  </property>
</Properties>
</file>